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6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1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7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2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5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6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3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5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3080-415A-4E5A-A19E-17CBB2300273}" type="datetimeFigureOut">
              <a:rPr lang="en-GB" smtClean="0"/>
              <a:t>24/06/2016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82D7-B365-415C-8192-415968BD2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6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1890" y="52616"/>
            <a:ext cx="69926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b="1" cap="none" spc="0" dirty="0" smtClean="0">
                <a:ln w="114300" cmpd="sng">
                  <a:noFill/>
                  <a:prstDash val="solid"/>
                </a:ln>
                <a:solidFill>
                  <a:srgbClr val="FF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We have</a:t>
            </a:r>
          </a:p>
          <a:p>
            <a:pPr algn="ctr"/>
            <a:r>
              <a:rPr lang="en-GB" sz="9600" b="1" dirty="0">
                <a:ln w="114300" cmpd="sng">
                  <a:noFill/>
                  <a:prstDash val="solid"/>
                </a:ln>
                <a:solidFill>
                  <a:srgbClr val="FF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GB" sz="9600" b="1" cap="none" spc="0" dirty="0" smtClean="0">
                <a:ln w="114300" cmpd="sng">
                  <a:noFill/>
                  <a:prstDash val="solid"/>
                </a:ln>
                <a:solidFill>
                  <a:srgbClr val="FF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ind </a:t>
            </a:r>
            <a:r>
              <a:rPr lang="en-GB" sz="9600" b="1" cap="none" spc="0" dirty="0" smtClean="0">
                <a:ln w="0" cmpd="sng">
                  <a:noFill/>
                  <a:prstDash val="solid"/>
                </a:ln>
                <a:solidFill>
                  <a:srgbClr val="FF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hands</a:t>
            </a:r>
            <a:r>
              <a:rPr lang="en-GB" sz="9600" b="1" cap="none" spc="0" dirty="0" smtClean="0">
                <a:ln w="114300" cmpd="sng">
                  <a:noFill/>
                  <a:prstDash val="solid"/>
                </a:ln>
                <a:solidFill>
                  <a:srgbClr val="FF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GB" sz="9600" b="1" cap="none" spc="0" dirty="0">
              <a:ln w="114300" cmpd="sng">
                <a:noFill/>
                <a:prstDash val="solid"/>
              </a:ln>
              <a:solidFill>
                <a:srgbClr val="FF99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http://thumbs.dreamstime.com/z/two-children-s-hands-9942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14675"/>
            <a:ext cx="5086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9856" y="260647"/>
            <a:ext cx="916789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These things can make people sad.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Have you ever made your friend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sad with your hands?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s://shariaunveiled.files.wordpress.com/2013/09/boy-crying-9.jpg?w=627&amp;h=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30" y="2492896"/>
            <a:ext cx="6823693" cy="408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1309" y="260647"/>
            <a:ext cx="5365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Hitting or punching.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 descr="https://encrypted-tbn2.gstatic.com/images?q=tbn:ANd9GcSjqGBFdPKj1B5FORo3f_CtaBEAJZJ1c1D6djqtWMPwIaU1nb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00" y="1412776"/>
            <a:ext cx="6431260" cy="482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eni\AppData\Local\Microsoft\Windows\Temporary Internet Files\Content.IE5\MXNNP2GL\MC9004231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7"/>
            <a:ext cx="1023112" cy="10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7174" y="260647"/>
            <a:ext cx="4233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S</a:t>
            </a:r>
            <a:r>
              <a:rPr lang="en-GB" sz="4400" dirty="0" smtClean="0">
                <a:latin typeface="Comic Sans MS" panose="030F0702030302020204" pitchFamily="66" charset="0"/>
              </a:rPr>
              <a:t>natching toys.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 descr="http://s3.amazonaws.com/readers/2010/10/05/childfigh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50" y="1308016"/>
            <a:ext cx="5017740" cy="50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eni\AppData\Local\Microsoft\Windows\Temporary Internet Files\Content.IE5\MXNNP2GL\MC9004231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7"/>
            <a:ext cx="1023112" cy="10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3253" y="260647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Pinching.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Jeni\AppData\Local\Microsoft\Windows\Temporary Internet Files\Content.IE5\MXNNP2GL\MC9004231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7"/>
            <a:ext cx="1023112" cy="10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1.wikia.nocookie.net/__cb20120911075328/fullhouse/images/0/00/A_pinch_for_a_pin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28" y="1451050"/>
            <a:ext cx="6696744" cy="51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6" y="260647"/>
            <a:ext cx="8860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When your hands do naughty things like 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this it can make your friends sad.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https://encrypted-tbn2.gstatic.com/images?q=tbn:ANd9GcSYnesOoZlz94EH0_7DB4tgLiXWj6vjx9COeiXZLF8iuS6w1L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5" y="4293096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hariaunveiled.files.wordpress.com/2013/09/boy-crying-9.jpg?w=627&amp;h=3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90" y="1547322"/>
            <a:ext cx="4348249" cy="26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2.gstatic.com/images?q=tbn:ANd9GcR1gTaGJjkahVRnJlTkYwPXOR_xfVrYvCJER-GYRYtpjOp7FZ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7806"/>
            <a:ext cx="3816424" cy="25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bet.com/news/news/2008/08/21/newsarticleeducationinschoolspankings/_jcr_content/articleText/textwithinlinemedia/image.custom300x0.dimg/News-BB-Crying-Gi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1217"/>
            <a:ext cx="3672408" cy="21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ifecoachinglls.com/site/files/boy%20being%20told%20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8" y="1879738"/>
            <a:ext cx="2952328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tatic.guim.co.uk/sys-images/Guardian/About/General/2010/10/9/1286648974622/Children-are-being-failed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08263"/>
            <a:ext cx="52805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400" y="307934"/>
            <a:ext cx="2973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Then you can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get told off.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797152"/>
            <a:ext cx="39693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And your friends 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won’t want to 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play with you.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307933"/>
            <a:ext cx="6992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So remember to use your hands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good things.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8" name="Picture 4" descr="C:\Users\Jeni\AppData\Local\Microsoft\Windows\Temporary Internet Files\Content.IE5\MXNNP2GL\MC9004404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22132"/>
            <a:ext cx="2746827" cy="25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Jeni\AppData\Local\Microsoft\Windows\Temporary Internet Files\Content.IE5\O1YLH63J\MC9004404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63" y="1740523"/>
            <a:ext cx="2315484" cy="24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Jeni\AppData\Local\Microsoft\Windows\Temporary Internet Files\Content.IE5\O1YLH63J\MC9004420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5403"/>
            <a:ext cx="2232248" cy="27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0285" y="260647"/>
            <a:ext cx="65742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What else do you </a:t>
            </a:r>
          </a:p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use your hands for?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5" descr="C:\Users\Jeni\AppData\Local\Microsoft\Windows\Temporary Internet Files\Content.IE5\9K2E9GCZ\MC9004324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758" y="2141047"/>
            <a:ext cx="1971675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Jeni\AppData\Local\Microsoft\Windows\Temporary Internet Files\Content.IE5\W9YVO0EO\MC9004375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18" y="4724426"/>
            <a:ext cx="1831975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Jeni\AppData\Local\Microsoft\Windows\Temporary Internet Files\Content.IE5\MXNNP2GL\MC9004420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06" y="2132236"/>
            <a:ext cx="1743076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Jeni\AppData\Local\Microsoft\Windows\Temporary Internet Files\Content.IE5\O1YLH63J\MC9004404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52" y="4258496"/>
            <a:ext cx="15843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Jeni\AppData\Local\Microsoft\Windows\Temporary Internet Files\Content.IE5\W9YVO0EO\MC90044043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91" y="4419808"/>
            <a:ext cx="1246187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Jeni\AppData\Local\Microsoft\Windows\Temporary Internet Files\Content.IE5\9K2E9GCZ\MC90044042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78" y="2153854"/>
            <a:ext cx="1827212" cy="15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HEU7zi5TkUOFhMA3pVYdD3i4eLE5Viao1m0f4jBeMDWQ1-3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23" y="404664"/>
            <a:ext cx="5991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2616" y="4437112"/>
            <a:ext cx="62568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How many hands </a:t>
            </a:r>
          </a:p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do you have?</a:t>
            </a:r>
            <a:endParaRPr lang="en-GB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821" y="4221088"/>
            <a:ext cx="81804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How many fingers do you</a:t>
            </a:r>
          </a:p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have</a:t>
            </a:r>
            <a:r>
              <a:rPr lang="en-GB" sz="5400" dirty="0">
                <a:latin typeface="Comic Sans MS" panose="030F0702030302020204" pitchFamily="66" charset="0"/>
              </a:rPr>
              <a:t> </a:t>
            </a:r>
            <a:r>
              <a:rPr lang="en-GB" sz="5400" dirty="0" smtClean="0">
                <a:latin typeface="Comic Sans MS" panose="030F0702030302020204" pitchFamily="66" charset="0"/>
              </a:rPr>
              <a:t>on each hand?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38174" cy="303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1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777" y="4541895"/>
            <a:ext cx="82285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How many thumbs do you</a:t>
            </a:r>
          </a:p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have on each hand?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86" y="116632"/>
            <a:ext cx="3859113" cy="441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2937" y="4541895"/>
            <a:ext cx="63562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What can you do </a:t>
            </a:r>
          </a:p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with your hands?</a:t>
            </a:r>
          </a:p>
        </p:txBody>
      </p:sp>
      <p:pic>
        <p:nvPicPr>
          <p:cNvPr id="5" name="Picture 15" descr="C:\Users\Jeni\AppData\Local\Microsoft\Windows\Temporary Internet Files\Content.IE5\W9YVO0EO\MC9004343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93" y="620688"/>
            <a:ext cx="2398514" cy="378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ommysparadise.files.wordpress.com/2011/10/timan-eating-with-knife-and-f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5279132" cy="39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19625"/>
            <a:ext cx="76049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You can use your hands</a:t>
            </a:r>
          </a:p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to eat</a:t>
            </a:r>
            <a:r>
              <a:rPr lang="en-GB" sz="5400" dirty="0">
                <a:latin typeface="Comic Sans MS" panose="030F0702030302020204" pitchFamily="66" charset="0"/>
              </a:rPr>
              <a:t> </a:t>
            </a:r>
            <a:r>
              <a:rPr lang="en-GB" sz="5400" dirty="0" smtClean="0">
                <a:latin typeface="Comic Sans MS" panose="030F0702030302020204" pitchFamily="66" charset="0"/>
              </a:rPr>
              <a:t>your lunch.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C:\Users\Jeni\AppData\Local\Microsoft\Windows\Temporary Internet Files\Content.IE5\MXNNP2GL\MC9004404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38" y="3933056"/>
            <a:ext cx="2057531" cy="19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439" y="219625"/>
            <a:ext cx="84032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You can use your hands to draw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a picture or write your name.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://www.nlb.gov.sg/annualreport/fy07/imgs/pics/publicLib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1" y="2011150"/>
            <a:ext cx="6647616" cy="457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Jeni\AppData\Local\Microsoft\Windows\Temporary Internet Files\Content.IE5\O1YLH63J\MC9004404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75" y="4587558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5890"/>
            <a:ext cx="69573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You can use your hands to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play computer games.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6" name="Picture 9" descr="C:\Users\Jeni\AppData\Local\Microsoft\Windows\Temporary Internet Files\Content.IE5\O1YLH63J\MC9004420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01" y="254882"/>
            <a:ext cx="1520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mages.gizmag.com/inline/kids-tablets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4957"/>
            <a:ext cx="8497806" cy="42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5609" y="260647"/>
            <a:ext cx="77235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There are times when our 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hands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  <a:r>
              <a:rPr lang="en-GB" sz="4400" dirty="0" smtClean="0">
                <a:latin typeface="Comic Sans MS" panose="030F0702030302020204" pitchFamily="66" charset="0"/>
              </a:rPr>
              <a:t>can do naughty things 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that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  <a:r>
              <a:rPr lang="en-GB" sz="4400" dirty="0" smtClean="0">
                <a:latin typeface="Comic Sans MS" panose="030F0702030302020204" pitchFamily="66" charset="0"/>
              </a:rPr>
              <a:t>are not nice.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7" name="Picture 13" descr="C:\Users\Jeni\AppData\Local\Microsoft\Windows\Temporary Internet Files\Content.IE5\MXNNP2GL\MC9004404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90" y="3140968"/>
            <a:ext cx="3265425" cy="26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167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</dc:creator>
  <cp:lastModifiedBy>VIS</cp:lastModifiedBy>
  <cp:revision>11</cp:revision>
  <dcterms:created xsi:type="dcterms:W3CDTF">2014-03-16T14:00:59Z</dcterms:created>
  <dcterms:modified xsi:type="dcterms:W3CDTF">2016-06-24T06:58:46Z</dcterms:modified>
</cp:coreProperties>
</file>